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4E448208-C2A9-4F35-89CC-7B858D48A057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Introduction to Geosynthetics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dirty="0"/>
              <a:t>Enhancing Civil Engineering and Environmental Solutions</a:t>
            </a:r>
          </a:p>
          <a:p>
            <a:r>
              <a:rPr dirty="0"/>
              <a:t>[</a:t>
            </a:r>
            <a:r>
              <a:rPr lang="en-US" altLang="zh-CN" b="0" i="0" dirty="0">
                <a:solidFill>
                  <a:srgbClr val="3F3849"/>
                </a:solidFill>
                <a:effectLst/>
                <a:latin typeface="verdana" panose="020B0604030504040204" pitchFamily="34" charset="0"/>
              </a:rPr>
              <a:t>Echo</a:t>
            </a:r>
            <a:r>
              <a:rPr dirty="0"/>
              <a:t>]</a:t>
            </a:r>
          </a:p>
          <a:p>
            <a:r>
              <a:rPr dirty="0"/>
              <a:t>[</a:t>
            </a:r>
            <a:r>
              <a:rPr lang="en-US" dirty="0"/>
              <a:t>2024-7-9</a:t>
            </a:r>
            <a:r>
              <a:rPr dirty="0"/>
              <a:t>]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Case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Brief description of successful projects using geosynthetics</a:t>
            </a:r>
          </a:p>
          <a:p>
            <a:r>
              <a:t>- Highlight unique challenges and solutions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Installation and Maintenance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Best practices for installing geosynthetics</a:t>
            </a:r>
          </a:p>
          <a:p>
            <a:r>
              <a:t>- Common challenges and how to overcome them</a:t>
            </a:r>
          </a:p>
          <a:p>
            <a:r>
              <a:t>- Maintenance tips for long-term performance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Future Trends in Geosynthetics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Innovations in materials and technology</a:t>
            </a:r>
          </a:p>
          <a:p>
            <a:r>
              <a:t>- Growing applications in emerging markets</a:t>
            </a:r>
          </a:p>
          <a:p>
            <a:r>
              <a:t>- Sustainability and environmental impact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Recap of the importance and benefits of geosynthetics</a:t>
            </a:r>
          </a:p>
          <a:p>
            <a:r>
              <a:t>- Encouragement to consider geosynthetics in relevant projects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Questions &amp;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Invitation for audience questions and discussion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List of sources and further reading materials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87EA54-ACB0-4D0F-B28A-C2C411E6A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Contact Us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FE96326E-675E-48B4-928A-14DB904390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828691"/>
            <a:ext cx="8229600" cy="2068980"/>
          </a:xfrm>
        </p:spPr>
      </p:pic>
    </p:spTree>
    <p:extLst>
      <p:ext uri="{BB962C8B-B14F-4D97-AF65-F5344CB8AC3E}">
        <p14:creationId xmlns:p14="http://schemas.microsoft.com/office/powerpoint/2010/main" val="1440823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are Geosynthetics?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Definition of geosynthetics</a:t>
            </a:r>
          </a:p>
          <a:p>
            <a:r>
              <a:t>- Overview of types (geotextiles, geomembranes, geogrids, geonets, geocomposites, etc.)</a:t>
            </a:r>
          </a:p>
          <a:p>
            <a:r>
              <a:t>- Importance in civil engineering and environmental applications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Geosynthetics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Geotextiles</a:t>
            </a:r>
          </a:p>
          <a:p>
            <a:r>
              <a:t>- Geomembranes</a:t>
            </a:r>
          </a:p>
          <a:p>
            <a:r>
              <a:t>- Geogrids</a:t>
            </a:r>
          </a:p>
          <a:p>
            <a:r>
              <a:t>- Geonets</a:t>
            </a:r>
          </a:p>
          <a:p>
            <a:r>
              <a:t>- Geocomposites</a:t>
            </a:r>
          </a:p>
          <a:p>
            <a:r>
              <a:t>- Other specialized types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Geotextiles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Definition and types (woven, non-woven, knitted)</a:t>
            </a:r>
          </a:p>
          <a:p>
            <a:r>
              <a:t>- Functions: separation, filtration, drainage, reinforcement, protection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Geomembranes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Definition and materials used (HDPE, LLDPE, PVC, etc.)</a:t>
            </a:r>
          </a:p>
          <a:p>
            <a:r>
              <a:t>- Applications: landfill liners, water reservoirs, canal linings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Geogrids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Definition and types (uniaxial, biaxial, triaxial)</a:t>
            </a:r>
          </a:p>
          <a:p>
            <a:r>
              <a:t>- Uses: soil reinforcement, retaining walls, road construction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Geonets and Geocomposites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Geonets: structure and uses in drainage systems</a:t>
            </a:r>
          </a:p>
          <a:p>
            <a:r>
              <a:t>- Geocomposites: combination of geosynthetics to enhance performance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Applications of Geosynthetics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Infrastructure: roads, railways, embankments</a:t>
            </a:r>
          </a:p>
          <a:p>
            <a:r>
              <a:t>- Environmental: landfill liners, erosion control</a:t>
            </a:r>
          </a:p>
          <a:p>
            <a:r>
              <a:t>- Water management: dams, canals, reservoirs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Advantages of Geosynthetics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Durability and longevity</a:t>
            </a:r>
          </a:p>
          <a:p>
            <a:r>
              <a:t>- Cost-effectiveness</a:t>
            </a:r>
          </a:p>
          <a:p>
            <a:r>
              <a:t>- Environmental benefits</a:t>
            </a:r>
          </a:p>
          <a:p>
            <a:r>
              <a:t>- Versatility in applications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300</Words>
  <Application>Microsoft Office PowerPoint</Application>
  <PresentationFormat>全屏显示(4:3)</PresentationFormat>
  <Paragraphs>55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0" baseType="lpstr">
      <vt:lpstr>Arial</vt:lpstr>
      <vt:lpstr>Calibri</vt:lpstr>
      <vt:lpstr>verdana</vt:lpstr>
      <vt:lpstr>Office Theme</vt:lpstr>
      <vt:lpstr>Introduction to Geosynthetics</vt:lpstr>
      <vt:lpstr>What are Geosynthetics?</vt:lpstr>
      <vt:lpstr>Types of Geosynthetics</vt:lpstr>
      <vt:lpstr>Geotextiles</vt:lpstr>
      <vt:lpstr>Geomembranes</vt:lpstr>
      <vt:lpstr>Geogrids</vt:lpstr>
      <vt:lpstr>Geonets and Geocomposites</vt:lpstr>
      <vt:lpstr>Applications of Geosynthetics</vt:lpstr>
      <vt:lpstr>Advantages of Geosynthetics</vt:lpstr>
      <vt:lpstr>Case Studies</vt:lpstr>
      <vt:lpstr>Installation and Maintenance</vt:lpstr>
      <vt:lpstr>Future Trends in Geosynthetics</vt:lpstr>
      <vt:lpstr>Conclusion</vt:lpstr>
      <vt:lpstr>Questions &amp; Answers</vt:lpstr>
      <vt:lpstr>References</vt:lpstr>
      <vt:lpstr>Contact Us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Geosynthetics</dc:title>
  <dc:subject/>
  <dc:creator/>
  <cp:keywords/>
  <dc:description>generated using python-pptx</dc:description>
  <cp:lastModifiedBy>jack chen</cp:lastModifiedBy>
  <cp:revision>3</cp:revision>
  <dcterms:created xsi:type="dcterms:W3CDTF">2013-01-27T09:14:16Z</dcterms:created>
  <dcterms:modified xsi:type="dcterms:W3CDTF">2024-07-09T00:43:11Z</dcterms:modified>
  <cp:category/>
</cp:coreProperties>
</file>