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Geotextiles in Road Construction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An Introduction to Applications, Benefits, and Specifications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Are Geotextiles?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Geotextiles are permeable fabrics used in civil engineering projects. They serve multiple functions in road construction such as filtration, separation, drainage, and reinforcement.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Geotextiles for Roads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Woven Geotextile: Provides reinforcement and separation.</a:t>
            </a:r>
          </a:p>
          <a:p>
            <a:r>
              <a:t>2. Nonwoven Geotextile: Used for drainage and filtration.</a:t>
            </a:r>
          </a:p>
          <a:p>
            <a:r>
              <a:t>3. Knitted Geotextile: Offers flexibility for various applications.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Benefits of Geotextiles in Road Construction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Increases the lifespan of roads by improving load distribution.</a:t>
            </a:r>
          </a:p>
          <a:p>
            <a:r>
              <a:t>2. Reduces maintenance costs by preventing soil erosion and deformation.</a:t>
            </a:r>
          </a:p>
          <a:p>
            <a:r>
              <a:t>3. Enhances drainage, reducing water buildup and preventing road damage.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Applications of Geotextiles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Soil Reinforcement: Strengthening the base layer of roads.</a:t>
            </a:r>
          </a:p>
          <a:p>
            <a:r>
              <a:t>2. Drainage: Prevents water accumulation beneath the road surface.</a:t>
            </a:r>
          </a:p>
          <a:p>
            <a:r>
              <a:t>3. Filtration: Prevents the mixing of soil layers while allowing water to pass.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Technical Specifications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Tensile Strength: 20 - 100 kN/m for road applications.</a:t>
            </a:r>
          </a:p>
          <a:p>
            <a:r>
              <a:t>2. Permeability: Allows water to pass through while retaining soil particles.</a:t>
            </a:r>
          </a:p>
          <a:p>
            <a:r>
              <a:t>3. Durability: High resistance to environmental factors like UV light and chemicals.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Geotextiles play a crucial role in road construction by reinforcing, draining, and protecting roads. Their use leads to stronger, more durable roads that require less maintenance, offering both cost savings and improved safety.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